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5B2E8-7322-464D-AC57-D3F8BF5D7046}" v="41" dt="2025-01-02T17:08:36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6"/>
    <p:restoredTop sz="94654"/>
  </p:normalViewPr>
  <p:slideViewPr>
    <p:cSldViewPr snapToGrid="0">
      <p:cViewPr varScale="1">
        <p:scale>
          <a:sx n="79" d="100"/>
          <a:sy n="79" d="100"/>
        </p:scale>
        <p:origin x="21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2B636-4A9F-DD38-89AE-1675E1328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3926F-7F8C-A145-5C93-5E243A5F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E345F-8C2D-C013-A457-4CD77378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9A91A-D21F-0F12-C1B8-85937FC8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5250E-5319-2C55-35F2-0531BAC5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9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C513-FE8A-1406-6582-F6A81E51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AFD8A-7B95-3FCD-20EE-2AE01884C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52D85-0064-C68F-29AD-6EA48010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3F3C4-BF02-C498-D0CF-546CFF6A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48321-ED43-BD13-191F-59F18DC0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4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0118A3-8C5A-424E-97E5-F9948E4DB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C5246-CD48-4C9C-B606-39E55BE33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D23F2-800A-7FA0-6489-FA3D61C3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7FEA4-7757-4953-3D5F-C9094663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7D8ED-A1B0-75DC-05BE-E54291CC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00F6-C53B-8BFC-3560-F59733A4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7F60D-9322-69BF-08D8-0C6E6E18F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5578B-C267-179F-F7EA-4596D8FD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0E69-6988-D2FB-23F7-E944C553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91E26-8B3D-6ED7-3F70-2D8AB343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9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DF1C-BF9F-C623-4125-5CE3C689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56B32-9EED-B0CF-5448-015F0D858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0EFD-8E0B-65EA-81B5-DDE97C44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3A6E7-3ECD-F4C4-9050-8C5ADD07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E11CE-11BA-E224-14FD-51C23660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127B-03F2-E525-16CD-7EFE5D83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00C1A-0230-D8C1-0776-16C28EB82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529EE-8A7B-70A1-5790-A6AC59BA2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A9F42-1FC6-E328-F844-6EFA1495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5C715-E188-B3A1-728E-28786608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81607-C732-6FF7-3677-96062722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3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4F93-67F3-BAA1-E280-00844599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1FDC0-681D-D240-9281-8DE22DE21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4E7AF-20D0-FC8F-135A-43174E9C7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98B51-AF5D-BAB9-CCC9-2BA624B21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C9B95-660B-C26F-7C1F-5971E14A0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22D54-05A6-C704-CC4D-3B6A51C3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17EB3E-48DA-9794-536D-16E891E7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8E237-B353-1076-D6CE-4ABE0406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B358-914A-5962-B725-A31A758A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C2AEA-B64F-48E9-134A-4AAA1760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12082-D979-44D8-1B43-133674F2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ACF11-77DB-AB50-F342-F925723F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185B9-9611-D818-C01E-32E5C66A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54FEB-B7C0-F960-8CDC-E70EC63F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913C5-6407-C26C-2406-11971F08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8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1C3F-B7E0-9119-D453-350B840D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EFC3-B1BD-2295-B328-390CF7B4D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9036E-76F7-7CBC-23E1-D41EACF8F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39156-0097-B396-1274-2EE72E44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488F2-06F1-5353-7A4E-830A36D6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4FB1A-38A2-D5F3-3635-93E34A68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9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F700-730A-C041-8B26-2F1A52BC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0C49BA-C790-3811-F0C7-21D79C9DE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EF1C5-9EE2-9849-7C6A-3E85281A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F8C8C-4EE3-1D9B-DEA4-72E7178D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C8321-9712-0964-21B6-DF028B25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02BEC-DEC7-19C3-9C2D-1DDC89CA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E2ABC-1C67-8EFD-79F6-56E76DD9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87B38-6FAC-1155-8BC7-D09C2F502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930D7-B5DA-2CBC-CCC4-14C25E774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19D374-9C31-AB42-8104-9ECC8E4E5839}" type="datetimeFigureOut">
              <a:rPr lang="en-US" smtClean="0"/>
              <a:t>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96A5A-58D7-A915-CBC8-F08757A3A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FB1D-10BF-0420-E542-B1A665FAA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6A5FE772-EC2E-685A-5BB4-F18B54C6B2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51" b="26457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207D6D-9C5E-A799-3F72-A0D4108D5DD6}"/>
              </a:ext>
            </a:extLst>
          </p:cNvPr>
          <p:cNvSpPr txBox="1"/>
          <p:nvPr/>
        </p:nvSpPr>
        <p:spPr>
          <a:xfrm>
            <a:off x="833779" y="2582570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Chapter 6: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1CC52-4698-B037-56B3-99F77F3A1C5A}"/>
              </a:ext>
            </a:extLst>
          </p:cNvPr>
          <p:cNvSpPr txBox="1"/>
          <p:nvPr/>
        </p:nvSpPr>
        <p:spPr>
          <a:xfrm>
            <a:off x="916332" y="3167345"/>
            <a:ext cx="1923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Induction</a:t>
            </a:r>
          </a:p>
        </p:txBody>
      </p:sp>
    </p:spTree>
    <p:extLst>
      <p:ext uri="{BB962C8B-B14F-4D97-AF65-F5344CB8AC3E}">
        <p14:creationId xmlns:p14="http://schemas.microsoft.com/office/powerpoint/2010/main" val="338652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black text&#10;&#10;Description automatically generated">
            <a:extLst>
              <a:ext uri="{FF2B5EF4-FFF2-40B4-BE49-F238E27FC236}">
                <a16:creationId xmlns:a16="http://schemas.microsoft.com/office/drawing/2014/main" id="{6DD37B80-C1C9-5396-70E1-FDB47BD5A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93" y="1201510"/>
            <a:ext cx="10211413" cy="445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52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24F4A877-38C5-45C2-C4A8-AA3B3C179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58" y="1232807"/>
            <a:ext cx="10702084" cy="43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9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box with black text&#10;&#10;Description automatically generated">
            <a:extLst>
              <a:ext uri="{FF2B5EF4-FFF2-40B4-BE49-F238E27FC236}">
                <a16:creationId xmlns:a16="http://schemas.microsoft.com/office/drawing/2014/main" id="{F8E8E04C-27D4-0E9B-40A8-ED5B2DA6E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52" y="1778000"/>
            <a:ext cx="11371496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8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sign with black text&#10;&#10;Description automatically generated">
            <a:extLst>
              <a:ext uri="{FF2B5EF4-FFF2-40B4-BE49-F238E27FC236}">
                <a16:creationId xmlns:a16="http://schemas.microsoft.com/office/drawing/2014/main" id="{49E65584-48CC-C621-E48D-580EF1638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25" y="1289050"/>
            <a:ext cx="10107149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30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FAF0C7E-FE47-64BF-A13E-F3951B879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89" y="2526846"/>
            <a:ext cx="11099222" cy="180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50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ox with black text&#10;&#10;Description automatically generated">
            <a:extLst>
              <a:ext uri="{FF2B5EF4-FFF2-40B4-BE49-F238E27FC236}">
                <a16:creationId xmlns:a16="http://schemas.microsoft.com/office/drawing/2014/main" id="{4614E2D4-0E64-BE3B-C56D-56D4BA0F3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64" y="1101725"/>
            <a:ext cx="10802072" cy="46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72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041E9889-D7E4-F826-5B6E-E79F43F60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40" y="2399374"/>
            <a:ext cx="10964119" cy="205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89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s with numbers&#10;&#10;Description automatically generated with medium confidence">
            <a:extLst>
              <a:ext uri="{FF2B5EF4-FFF2-40B4-BE49-F238E27FC236}">
                <a16:creationId xmlns:a16="http://schemas.microsoft.com/office/drawing/2014/main" id="{5DF419C9-370C-1363-2433-1FA1A630B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25" y="1858282"/>
            <a:ext cx="11717749" cy="314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16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A7FB8575-6FB5-7A8A-C3E6-4A762E8E6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75" y="1987096"/>
            <a:ext cx="10962049" cy="288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0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ematical equations and symbols&#10;&#10;Description automatically generated with medium confidence">
            <a:extLst>
              <a:ext uri="{FF2B5EF4-FFF2-40B4-BE49-F238E27FC236}">
                <a16:creationId xmlns:a16="http://schemas.microsoft.com/office/drawing/2014/main" id="{FD815EF3-4BD6-ED34-0230-A58E640B9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60" y="1936750"/>
            <a:ext cx="1117368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with black text&#10;&#10;Description automatically generated">
            <a:extLst>
              <a:ext uri="{FF2B5EF4-FFF2-40B4-BE49-F238E27FC236}">
                <a16:creationId xmlns:a16="http://schemas.microsoft.com/office/drawing/2014/main" id="{2803D58A-C67D-37A7-59C9-4939C97B9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72" y="1620157"/>
            <a:ext cx="10178856" cy="361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24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C22C5A17-330C-4408-3145-FCF41D02F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40" y="1879600"/>
            <a:ext cx="1154492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85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s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E7878C15-09B2-41C5-C13F-F27EDA32F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87" y="1923143"/>
            <a:ext cx="11665626" cy="301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31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s with numbers&#10;&#10;Description automatically generated with medium confidence">
            <a:extLst>
              <a:ext uri="{FF2B5EF4-FFF2-40B4-BE49-F238E27FC236}">
                <a16:creationId xmlns:a16="http://schemas.microsoft.com/office/drawing/2014/main" id="{9F6B1BC4-C8BC-BB6B-2153-CD1BC3CD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62" y="1997075"/>
            <a:ext cx="10717475" cy="28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44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BC54449A-A9FD-A7C1-82D5-3DE2DF8B5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23" y="2018393"/>
            <a:ext cx="10562353" cy="28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02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4CCBE958-D89F-9321-3D42-7F05D15D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14" y="1762578"/>
            <a:ext cx="10725372" cy="333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7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text and cartoon rabbits&#10;&#10;Description automatically generated">
            <a:extLst>
              <a:ext uri="{FF2B5EF4-FFF2-40B4-BE49-F238E27FC236}">
                <a16:creationId xmlns:a16="http://schemas.microsoft.com/office/drawing/2014/main" id="{4C278181-A260-9C64-FF00-7EB957C77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15" y="495300"/>
            <a:ext cx="942756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54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rabbits with text&#10;&#10;Description automatically generated">
            <a:extLst>
              <a:ext uri="{FF2B5EF4-FFF2-40B4-BE49-F238E27FC236}">
                <a16:creationId xmlns:a16="http://schemas.microsoft.com/office/drawing/2014/main" id="{9156D530-5323-1978-2806-D3C4B78EB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593" y="342900"/>
            <a:ext cx="878681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6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unnies with black text&#10;&#10;Description automatically generated">
            <a:extLst>
              <a:ext uri="{FF2B5EF4-FFF2-40B4-BE49-F238E27FC236}">
                <a16:creationId xmlns:a16="http://schemas.microsoft.com/office/drawing/2014/main" id="{E6D1C512-F24C-9995-A51A-4A211D916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42" y="1831521"/>
            <a:ext cx="9417516" cy="31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37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black text&#10;&#10;Description automatically generated">
            <a:extLst>
              <a:ext uri="{FF2B5EF4-FFF2-40B4-BE49-F238E27FC236}">
                <a16:creationId xmlns:a16="http://schemas.microsoft.com/office/drawing/2014/main" id="{3E85B2E0-12FD-993A-FE55-F45B34752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4" y="1977118"/>
            <a:ext cx="10089352" cy="29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53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with black text&#10;&#10;Description automatically generated">
            <a:extLst>
              <a:ext uri="{FF2B5EF4-FFF2-40B4-BE49-F238E27FC236}">
                <a16:creationId xmlns:a16="http://schemas.microsoft.com/office/drawing/2014/main" id="{5CD5047B-8A71-C881-AECF-502A1077D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25" y="1098550"/>
            <a:ext cx="10093149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6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 and numbers&#10;&#10;Description automatically generated">
            <a:extLst>
              <a:ext uri="{FF2B5EF4-FFF2-40B4-BE49-F238E27FC236}">
                <a16:creationId xmlns:a16="http://schemas.microsoft.com/office/drawing/2014/main" id="{256141D9-FC7F-5C80-99F3-A5AB43E80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70" y="1214664"/>
            <a:ext cx="10195859" cy="442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4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21E6998E-B9F8-50D6-C972-5CBDFCA3E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268" y="431800"/>
            <a:ext cx="9095463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04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box with black text&#10;&#10;Description automatically generated">
            <a:extLst>
              <a:ext uri="{FF2B5EF4-FFF2-40B4-BE49-F238E27FC236}">
                <a16:creationId xmlns:a16="http://schemas.microsoft.com/office/drawing/2014/main" id="{70D6F569-6892-4A61-72A3-AD050E17C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66" y="1606550"/>
            <a:ext cx="10389668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56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math problem&#10;&#10;Description automatically generated with medium confidence">
            <a:extLst>
              <a:ext uri="{FF2B5EF4-FFF2-40B4-BE49-F238E27FC236}">
                <a16:creationId xmlns:a16="http://schemas.microsoft.com/office/drawing/2014/main" id="{35ACC2FF-B28F-BA29-9FE8-69EDE7886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15" y="1180193"/>
            <a:ext cx="10297169" cy="449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27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with black text&#10;&#10;Description automatically generated">
            <a:extLst>
              <a:ext uri="{FF2B5EF4-FFF2-40B4-BE49-F238E27FC236}">
                <a16:creationId xmlns:a16="http://schemas.microsoft.com/office/drawing/2014/main" id="{DBFD83BC-137F-21F3-38B3-65ACB9C8E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91" y="2596243"/>
            <a:ext cx="11381018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42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97F32-DBEB-A16C-4344-72FFFB1E2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05" y="2876550"/>
            <a:ext cx="1042959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29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black text&#10;&#10;Description automatically generated">
            <a:extLst>
              <a:ext uri="{FF2B5EF4-FFF2-40B4-BE49-F238E27FC236}">
                <a16:creationId xmlns:a16="http://schemas.microsoft.com/office/drawing/2014/main" id="{9E2F6156-C6DA-907B-D02F-244B4B12B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78" y="2654753"/>
            <a:ext cx="10981843" cy="1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87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black text&#10;&#10;Description automatically generated">
            <a:extLst>
              <a:ext uri="{FF2B5EF4-FFF2-40B4-BE49-F238E27FC236}">
                <a16:creationId xmlns:a16="http://schemas.microsoft.com/office/drawing/2014/main" id="{74843A26-79E4-FC12-6CD2-6D412604D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44" y="2659289"/>
            <a:ext cx="11350911" cy="15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5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black text&#10;&#10;Description automatically generated">
            <a:extLst>
              <a:ext uri="{FF2B5EF4-FFF2-40B4-BE49-F238E27FC236}">
                <a16:creationId xmlns:a16="http://schemas.microsoft.com/office/drawing/2014/main" id="{0B53D73E-5464-1FF7-DC4A-31D9E4630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40" y="2483303"/>
            <a:ext cx="11024119" cy="18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1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black text&#10;&#10;Description automatically generated">
            <a:extLst>
              <a:ext uri="{FF2B5EF4-FFF2-40B4-BE49-F238E27FC236}">
                <a16:creationId xmlns:a16="http://schemas.microsoft.com/office/drawing/2014/main" id="{ABA0C76C-3D02-4BBB-2680-38E68EF0C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13" y="2223860"/>
            <a:ext cx="11858573" cy="241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43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9A95E1-DC55-4594-9F78-1F7FB53CD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72" y="2756581"/>
            <a:ext cx="11219255" cy="13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D05B4779-5C96-FF30-1E70-DB5751B68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31" y="1361621"/>
            <a:ext cx="10693337" cy="413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58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C6FBC-D31C-C92D-2A8F-C508B01E0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99" y="2833914"/>
            <a:ext cx="11436801" cy="119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3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sign with black text&#10;&#10;Description automatically generated">
            <a:extLst>
              <a:ext uri="{FF2B5EF4-FFF2-40B4-BE49-F238E27FC236}">
                <a16:creationId xmlns:a16="http://schemas.microsoft.com/office/drawing/2014/main" id="{59328BEC-B053-867B-4C69-8B3613E35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16" y="1897743"/>
            <a:ext cx="11309168" cy="30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10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black text&#10;&#10;Description automatically generated">
            <a:extLst>
              <a:ext uri="{FF2B5EF4-FFF2-40B4-BE49-F238E27FC236}">
                <a16:creationId xmlns:a16="http://schemas.microsoft.com/office/drawing/2014/main" id="{18C3012D-6A0F-FEAA-499D-588A27212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4" y="2351768"/>
            <a:ext cx="11630292" cy="215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7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92C32045-0344-0180-EB96-568279B79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45" y="744764"/>
            <a:ext cx="9613309" cy="53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1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black text&#10;&#10;Description automatically generated">
            <a:extLst>
              <a:ext uri="{FF2B5EF4-FFF2-40B4-BE49-F238E27FC236}">
                <a16:creationId xmlns:a16="http://schemas.microsoft.com/office/drawing/2014/main" id="{3C527136-42CF-7E93-A078-4964406A4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19" y="1677760"/>
            <a:ext cx="11341361" cy="350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2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problem with numbers and equations&#10;&#10;Description automatically generated">
            <a:extLst>
              <a:ext uri="{FF2B5EF4-FFF2-40B4-BE49-F238E27FC236}">
                <a16:creationId xmlns:a16="http://schemas.microsoft.com/office/drawing/2014/main" id="{57F3621B-DE00-9FC5-5AF0-01BCDB8D8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82" y="1215571"/>
            <a:ext cx="10352035" cy="44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8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s and numbers&#10;&#10;Description automatically generated with medium confidence">
            <a:extLst>
              <a:ext uri="{FF2B5EF4-FFF2-40B4-BE49-F238E27FC236}">
                <a16:creationId xmlns:a16="http://schemas.microsoft.com/office/drawing/2014/main" id="{FA9F3B21-25F2-79FD-DFB4-483F81A21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17" y="1306739"/>
            <a:ext cx="9991966" cy="424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2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black text&#10;&#10;Description automatically generated">
            <a:extLst>
              <a:ext uri="{FF2B5EF4-FFF2-40B4-BE49-F238E27FC236}">
                <a16:creationId xmlns:a16="http://schemas.microsoft.com/office/drawing/2014/main" id="{0CFFE686-3442-C483-47E6-A18C5707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44" y="625475"/>
            <a:ext cx="10037112" cy="56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68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</Words>
  <Application>Microsoft Macintosh PowerPoint</Application>
  <PresentationFormat>Widescreen</PresentationFormat>
  <Paragraphs>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Apple SD Gothic Neo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R Vandermolen</dc:creator>
  <cp:lastModifiedBy>Robert R Vandermolen</cp:lastModifiedBy>
  <cp:revision>1</cp:revision>
  <dcterms:created xsi:type="dcterms:W3CDTF">2024-12-31T17:34:51Z</dcterms:created>
  <dcterms:modified xsi:type="dcterms:W3CDTF">2025-01-02T17:08:41Z</dcterms:modified>
</cp:coreProperties>
</file>