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2E8B88-673A-0D46-A9D0-F0E5EF87788A}" v="76" dt="2025-01-02T05:25:25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29"/>
    <p:restoredTop sz="94654"/>
  </p:normalViewPr>
  <p:slideViewPr>
    <p:cSldViewPr snapToGrid="0">
      <p:cViewPr varScale="1">
        <p:scale>
          <a:sx n="71" d="100"/>
          <a:sy n="71" d="100"/>
        </p:scale>
        <p:origin x="192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B636-4A9F-DD38-89AE-1675E1328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3926F-7F8C-A145-5C93-5E243A5F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E345F-8C2D-C013-A457-4CD77378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9A91A-D21F-0F12-C1B8-85937FC86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5250E-5319-2C55-35F2-0531BAC5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C513-FE8A-1406-6582-F6A81E517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AFD8A-7B95-3FCD-20EE-2AE01884C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52D85-0064-C68F-29AD-6EA48010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3F3C4-BF02-C498-D0CF-546CFF6A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48321-ED43-BD13-191F-59F18DC0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4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0118A3-8C5A-424E-97E5-F9948E4DB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C5246-CD48-4C9C-B606-39E55BE33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D23F2-800A-7FA0-6489-FA3D61C3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7FEA4-7757-4953-3D5F-C9094663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7D8ED-A1B0-75DC-05BE-E54291CCA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100F6-C53B-8BFC-3560-F59733A4D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7F60D-9322-69BF-08D8-0C6E6E18F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5578B-C267-179F-F7EA-4596D8FD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0E69-6988-D2FB-23F7-E944C553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91E26-8B3D-6ED7-3F70-2D8AB343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9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5DF1C-BF9F-C623-4125-5CE3C6894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56B32-9EED-B0CF-5448-015F0D858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0EFD-8E0B-65EA-81B5-DDE97C44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3A6E7-3ECD-F4C4-9050-8C5ADD07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E11CE-11BA-E224-14FD-51C236600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62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F127B-03F2-E525-16CD-7EFE5D838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0C1A-0230-D8C1-0776-16C28EB826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529EE-8A7B-70A1-5790-A6AC59BA2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A9F42-1FC6-E328-F844-6EFA1495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C715-E188-B3A1-728E-28786608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81607-C732-6FF7-3677-96062722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3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4F93-67F3-BAA1-E280-00844599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1FDC0-681D-D240-9281-8DE22DE21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4E7AF-20D0-FC8F-135A-43174E9C7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98B51-AF5D-BAB9-CCC9-2BA624B21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0C9B95-660B-C26F-7C1F-5971E14A0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022D54-05A6-C704-CC4D-3B6A51C3B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17EB3E-48DA-9794-536D-16E891E7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A8E237-B353-1076-D6CE-4ABE0406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AB358-914A-5962-B725-A31A758A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C2AEA-B64F-48E9-134A-4AAA17609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12082-D979-44D8-1B43-133674F2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ACF11-77DB-AB50-F342-F925723F2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0185B9-9611-D818-C01E-32E5C66A9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54FEB-B7C0-F960-8CDC-E70EC63FD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913C5-6407-C26C-2406-11971F080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8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1C3F-B7E0-9119-D453-350B840D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2EFC3-B1BD-2295-B328-390CF7B4D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9036E-76F7-7CBC-23E1-D41EACF8F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39156-0097-B396-1274-2EE72E445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488F2-06F1-5353-7A4E-830A36D64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4FB1A-38A2-D5F3-3635-93E34A68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9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3F700-730A-C041-8B26-2F1A52BC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0C49BA-C790-3811-F0C7-21D79C9DE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EF1C5-9EE2-9849-7C6A-3E85281AF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F8C8C-4EE3-1D9B-DEA4-72E7178DC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C8321-9712-0964-21B6-DF028B25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02BEC-DEC7-19C3-9C2D-1DDC89CA4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0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E2ABC-1C67-8EFD-79F6-56E76DD94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87B38-6FAC-1155-8BC7-D09C2F502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930D7-B5DA-2CBC-CCC4-14C25E774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19D374-9C31-AB42-8104-9ECC8E4E5839}" type="datetimeFigureOut">
              <a:rPr lang="en-US" smtClean="0"/>
              <a:t>1/1/25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96A5A-58D7-A915-CBC8-F08757A3A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FB1D-10BF-0420-E542-B1A665FAA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62BB80-B199-8D47-B549-703DC7768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lant&#10;&#10;Description automatically generated">
            <a:extLst>
              <a:ext uri="{FF2B5EF4-FFF2-40B4-BE49-F238E27FC236}">
                <a16:creationId xmlns:a16="http://schemas.microsoft.com/office/drawing/2014/main" id="{6A5FE772-EC2E-685A-5BB4-F18B54C6B2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51" b="26457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E207D6D-9C5E-A799-3F72-A0D4108D5DD6}"/>
              </a:ext>
            </a:extLst>
          </p:cNvPr>
          <p:cNvSpPr txBox="1"/>
          <p:nvPr/>
        </p:nvSpPr>
        <p:spPr>
          <a:xfrm>
            <a:off x="833779" y="2582570"/>
            <a:ext cx="2061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Chapter 5: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F1CC52-4698-B037-56B3-99F77F3A1C5A}"/>
              </a:ext>
            </a:extLst>
          </p:cNvPr>
          <p:cNvSpPr txBox="1"/>
          <p:nvPr/>
        </p:nvSpPr>
        <p:spPr>
          <a:xfrm>
            <a:off x="724775" y="3167345"/>
            <a:ext cx="2170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Set Theory</a:t>
            </a:r>
          </a:p>
        </p:txBody>
      </p:sp>
    </p:spTree>
    <p:extLst>
      <p:ext uri="{BB962C8B-B14F-4D97-AF65-F5344CB8AC3E}">
        <p14:creationId xmlns:p14="http://schemas.microsoft.com/office/powerpoint/2010/main" val="338652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A090E908-2767-60D1-A800-A89275C9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01" y="1553415"/>
            <a:ext cx="11458798" cy="375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3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 with a few words&#10;&#10;Description automatically generated with medium confidence">
            <a:extLst>
              <a:ext uri="{FF2B5EF4-FFF2-40B4-BE49-F238E27FC236}">
                <a16:creationId xmlns:a16="http://schemas.microsoft.com/office/drawing/2014/main" id="{D07D536E-3CB3-06AC-0A97-C781470FF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52" y="291539"/>
            <a:ext cx="8890696" cy="627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25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with black text&#10;&#10;Description automatically generated">
            <a:extLst>
              <a:ext uri="{FF2B5EF4-FFF2-40B4-BE49-F238E27FC236}">
                <a16:creationId xmlns:a16="http://schemas.microsoft.com/office/drawing/2014/main" id="{4BC7DB10-5993-27F8-AC7F-809BFF519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71" y="1775011"/>
            <a:ext cx="11302258" cy="330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7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solving task&#10;&#10;Description automatically generated with medium confidence">
            <a:extLst>
              <a:ext uri="{FF2B5EF4-FFF2-40B4-BE49-F238E27FC236}">
                <a16:creationId xmlns:a16="http://schemas.microsoft.com/office/drawing/2014/main" id="{027D1E59-15C5-0E77-1CC1-5DC95D68B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52" y="748179"/>
            <a:ext cx="9936695" cy="536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64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numbers and equations&#10;&#10;Description automatically generated with medium confidence">
            <a:extLst>
              <a:ext uri="{FF2B5EF4-FFF2-40B4-BE49-F238E27FC236}">
                <a16:creationId xmlns:a16="http://schemas.microsoft.com/office/drawing/2014/main" id="{4034CE88-DFBE-9569-E499-F47A53E8C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94" y="463550"/>
            <a:ext cx="9197411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1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2B6F0194-141B-9790-5C3D-39F4A950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21" y="833904"/>
            <a:ext cx="10312757" cy="519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02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99967F26-9D6F-99B6-E77A-5B2A517B0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19" y="2079306"/>
            <a:ext cx="11595961" cy="269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81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with cars and letters&#10;&#10;Description automatically generated with medium confidence">
            <a:extLst>
              <a:ext uri="{FF2B5EF4-FFF2-40B4-BE49-F238E27FC236}">
                <a16:creationId xmlns:a16="http://schemas.microsoft.com/office/drawing/2014/main" id="{3973BCEE-40D0-91EC-29CA-C19FC461B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42" y="409575"/>
            <a:ext cx="9080315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97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DF39F7AF-EA09-517C-8BB9-6E8A247AC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13" y="861732"/>
            <a:ext cx="9816973" cy="51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91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65B0710C-44DD-31B5-15BA-A074452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16" y="2131919"/>
            <a:ext cx="11259767" cy="25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0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box with black text&#10;&#10;Description automatically generated">
            <a:extLst>
              <a:ext uri="{FF2B5EF4-FFF2-40B4-BE49-F238E27FC236}">
                <a16:creationId xmlns:a16="http://schemas.microsoft.com/office/drawing/2014/main" id="{7D695BA8-50C4-827D-367A-D02F4918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03" y="1358339"/>
            <a:ext cx="10890794" cy="41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24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739835AB-0F97-4F36-3846-5FC511289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234950"/>
            <a:ext cx="7772400" cy="636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59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167EC3-0C4E-114C-B1FD-E3B7A4AE5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33" y="886759"/>
            <a:ext cx="10495333" cy="508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30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B6EB6-E7B3-F2E1-E37E-C821EDAA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4" y="2167217"/>
            <a:ext cx="10725151" cy="25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37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C2A8513C-1CCE-547C-B59F-B271D5832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203200"/>
            <a:ext cx="7772400" cy="63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78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BA7C8C8C-D099-303F-3B1F-4FC9638B8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35" y="935317"/>
            <a:ext cx="10401730" cy="49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5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9FA45882-CBA0-D9F9-85B1-6B1832F62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83" y="1442384"/>
            <a:ext cx="11242233" cy="397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90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3F4C4F7E-65C8-85B4-93DF-02960E900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40" y="1108448"/>
            <a:ext cx="10354520" cy="46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26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05F1A8A2-846F-BE30-0703-357825739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17" y="1695823"/>
            <a:ext cx="11320965" cy="34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26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rcle&#10;&#10;Description automatically generated">
            <a:extLst>
              <a:ext uri="{FF2B5EF4-FFF2-40B4-BE49-F238E27FC236}">
                <a16:creationId xmlns:a16="http://schemas.microsoft.com/office/drawing/2014/main" id="{118D5A01-6A9A-A387-767B-0CD8A2ED2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19" y="508560"/>
            <a:ext cx="8870562" cy="584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17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rcle&#10;&#10;Description automatically generated">
            <a:extLst>
              <a:ext uri="{FF2B5EF4-FFF2-40B4-BE49-F238E27FC236}">
                <a16:creationId xmlns:a16="http://schemas.microsoft.com/office/drawing/2014/main" id="{E716D4A1-9BD6-30CC-81F7-15CC9ADA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68" y="447675"/>
            <a:ext cx="9160664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97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EB3A008B-7B29-12CD-5AF3-862DE43E8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40" y="1174376"/>
            <a:ext cx="10064119" cy="450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42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wo circles&#10;&#10;Description automatically generated">
            <a:extLst>
              <a:ext uri="{FF2B5EF4-FFF2-40B4-BE49-F238E27FC236}">
                <a16:creationId xmlns:a16="http://schemas.microsoft.com/office/drawing/2014/main" id="{7DD441E5-3376-AB28-BA41-BE4E719D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8" y="263898"/>
            <a:ext cx="9646024" cy="633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78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wo circles&#10;&#10;Description automatically generated">
            <a:extLst>
              <a:ext uri="{FF2B5EF4-FFF2-40B4-BE49-F238E27FC236}">
                <a16:creationId xmlns:a16="http://schemas.microsoft.com/office/drawing/2014/main" id="{10B19AEB-E0EF-66A5-7139-89883ECB6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530" y="434975"/>
            <a:ext cx="9048939" cy="59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82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2C3A28FC-4B9E-DE60-B60D-C84BD10E5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732" y="377264"/>
            <a:ext cx="9292535" cy="61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75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rcle&#10;&#10;Description automatically generated">
            <a:extLst>
              <a:ext uri="{FF2B5EF4-FFF2-40B4-BE49-F238E27FC236}">
                <a16:creationId xmlns:a16="http://schemas.microsoft.com/office/drawing/2014/main" id="{E19990F3-5EB5-4678-8FAC-76A13A634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29" y="466725"/>
            <a:ext cx="9210942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4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rcle with a blue and red circle&#10;&#10;Description automatically generated">
            <a:extLst>
              <a:ext uri="{FF2B5EF4-FFF2-40B4-BE49-F238E27FC236}">
                <a16:creationId xmlns:a16="http://schemas.microsoft.com/office/drawing/2014/main" id="{3B1C23BE-F389-F3E3-041C-B1CF68D1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068" y="167341"/>
            <a:ext cx="8745864" cy="652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54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circles and lines&#10;&#10;Description automatically generated">
            <a:extLst>
              <a:ext uri="{FF2B5EF4-FFF2-40B4-BE49-F238E27FC236}">
                <a16:creationId xmlns:a16="http://schemas.microsoft.com/office/drawing/2014/main" id="{5D70DA62-A9F0-E833-AE3A-549340445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37" y="103654"/>
            <a:ext cx="9154126" cy="66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5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rcle with a red circle and a blue circle with black text&#10;&#10;Description automatically generated">
            <a:extLst>
              <a:ext uri="{FF2B5EF4-FFF2-40B4-BE49-F238E27FC236}">
                <a16:creationId xmlns:a16="http://schemas.microsoft.com/office/drawing/2014/main" id="{64852D64-3995-DE2D-6BED-3143A9D1D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810" y="215406"/>
            <a:ext cx="8444379" cy="642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54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black text&#10;&#10;Description automatically generated">
            <a:extLst>
              <a:ext uri="{FF2B5EF4-FFF2-40B4-BE49-F238E27FC236}">
                <a16:creationId xmlns:a16="http://schemas.microsoft.com/office/drawing/2014/main" id="{B7517EC5-4841-61FC-12C9-FA2579C51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83" y="2325034"/>
            <a:ext cx="10348633" cy="22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60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A85850C2-840C-4AEB-C7B8-C7ED3590D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48" y="2258545"/>
            <a:ext cx="10733504" cy="23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3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C77F90A2-EE90-5C8D-131B-E5E1E260B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373" y="250825"/>
            <a:ext cx="8887254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0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hite paper with text and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A218F1C4-699E-5410-F530-BF009E291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316" y="0"/>
            <a:ext cx="7621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48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border&#10;&#10;Description automatically generated">
            <a:extLst>
              <a:ext uri="{FF2B5EF4-FFF2-40B4-BE49-F238E27FC236}">
                <a16:creationId xmlns:a16="http://schemas.microsoft.com/office/drawing/2014/main" id="{0776B445-7A64-EB55-0DC0-81A6157A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14" y="2177863"/>
            <a:ext cx="11306571" cy="25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56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6B28003A-A8CF-3ABA-C113-009C80791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95" y="899832"/>
            <a:ext cx="10083609" cy="505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66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border&#10;&#10;Description automatically generated">
            <a:extLst>
              <a:ext uri="{FF2B5EF4-FFF2-40B4-BE49-F238E27FC236}">
                <a16:creationId xmlns:a16="http://schemas.microsoft.com/office/drawing/2014/main" id="{FAA7391C-FB93-18FA-DDE1-1F7804594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78" y="1922742"/>
            <a:ext cx="10726644" cy="301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58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3AD92B2E-B3C4-D509-7EAE-7B629255A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85" y="1509432"/>
            <a:ext cx="11298029" cy="38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56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7871CB81-2AA6-2B57-1886-7CE423DDB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64" y="1577041"/>
            <a:ext cx="11222872" cy="37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00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D329EF53-739A-9568-E7F0-2B7678B3B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14" y="1363569"/>
            <a:ext cx="10577772" cy="41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61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70141297-38EB-29F8-6F43-BB921B9C4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37" y="1271307"/>
            <a:ext cx="11143526" cy="431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A96C45D2-DF8D-D83A-78EA-721AED179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92" y="1386354"/>
            <a:ext cx="10971415" cy="40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47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20F7B05B-A082-0897-C7CD-FF286E10B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6" y="1898650"/>
            <a:ext cx="11952228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016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with black text&#10;&#10;Description automatically generated">
            <a:extLst>
              <a:ext uri="{FF2B5EF4-FFF2-40B4-BE49-F238E27FC236}">
                <a16:creationId xmlns:a16="http://schemas.microsoft.com/office/drawing/2014/main" id="{8AC5421E-0C7E-0200-44D6-8C61F967E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12" y="1853079"/>
            <a:ext cx="10854375" cy="315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3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626BE1-23B8-6061-E12D-AB43213EF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60" y="2857313"/>
            <a:ext cx="10818079" cy="114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518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77EF9EC5-A885-629C-E808-0084E015B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661" y="0"/>
            <a:ext cx="6552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82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EA3072E5-3E6C-A97B-040F-901E9D11C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453" y="0"/>
            <a:ext cx="6791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57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7D5015D2-5FCC-5D51-4971-C0EE6AFC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3" y="1942913"/>
            <a:ext cx="11297953" cy="29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5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thematical equation&#10;&#10;Description automatically generated">
            <a:extLst>
              <a:ext uri="{FF2B5EF4-FFF2-40B4-BE49-F238E27FC236}">
                <a16:creationId xmlns:a16="http://schemas.microsoft.com/office/drawing/2014/main" id="{3DAE84BA-53C1-5C59-03AD-60025729E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39" y="2712610"/>
            <a:ext cx="10889121" cy="143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38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DC875B3A-C112-5F3D-B065-0A1F1074D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190" y="0"/>
            <a:ext cx="7353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30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">
            <a:extLst>
              <a:ext uri="{FF2B5EF4-FFF2-40B4-BE49-F238E27FC236}">
                <a16:creationId xmlns:a16="http://schemas.microsoft.com/office/drawing/2014/main" id="{D30A41DA-79E3-D677-6DD9-E32769F95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861" y="1906307"/>
            <a:ext cx="10280278" cy="30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16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with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DF94C339-E225-B8CE-13CE-2EB9B8475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127" y="182282"/>
            <a:ext cx="9099745" cy="649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619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AB33D6EA-59CD-6FAD-C369-9CB02BDA4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37" y="1760631"/>
            <a:ext cx="10615326" cy="33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89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ing game with lines and dots&#10;&#10;Description automatically generated">
            <a:extLst>
              <a:ext uri="{FF2B5EF4-FFF2-40B4-BE49-F238E27FC236}">
                <a16:creationId xmlns:a16="http://schemas.microsoft.com/office/drawing/2014/main" id="{2CDCF92A-02F6-E700-54EC-3620D5BE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420" y="0"/>
            <a:ext cx="5897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333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98C66-FFC4-E432-5190-65BE11CF8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63" y="2830419"/>
            <a:ext cx="10995473" cy="119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59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C7CAC459-EB95-1242-E493-167F1E245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30" y="1792941"/>
            <a:ext cx="11179740" cy="327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97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FA006-2F35-A797-BDCE-3889F8367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45" y="2788116"/>
            <a:ext cx="11478510" cy="128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black text&#10;&#10;Description automatically generated">
            <a:extLst>
              <a:ext uri="{FF2B5EF4-FFF2-40B4-BE49-F238E27FC236}">
                <a16:creationId xmlns:a16="http://schemas.microsoft.com/office/drawing/2014/main" id="{018A06E8-1CB6-4998-D567-85818297B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70" y="2215776"/>
            <a:ext cx="10399059" cy="242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073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AA16B102-E888-7C1E-F0CB-4F894B76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43" y="1844114"/>
            <a:ext cx="10898314" cy="31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15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circles and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AE12CE68-CBFF-D8C4-D62A-77461EFC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50" y="203200"/>
            <a:ext cx="7772400" cy="63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93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FA281768-D19D-F2DF-9811-71A6D82CF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56" y="825500"/>
            <a:ext cx="9038287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223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sign with black text&#10;&#10;Description automatically generated">
            <a:extLst>
              <a:ext uri="{FF2B5EF4-FFF2-40B4-BE49-F238E27FC236}">
                <a16:creationId xmlns:a16="http://schemas.microsoft.com/office/drawing/2014/main" id="{2D0A066D-CE29-AA46-A486-F7341C0CB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57" y="1837764"/>
            <a:ext cx="10838086" cy="318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997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rcle with a couple of circles&#10;&#10;Description automatically generated">
            <a:extLst>
              <a:ext uri="{FF2B5EF4-FFF2-40B4-BE49-F238E27FC236}">
                <a16:creationId xmlns:a16="http://schemas.microsoft.com/office/drawing/2014/main" id="{3576A691-5981-A4F3-A041-FF2F3D3DD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203200"/>
            <a:ext cx="77216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036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and numbers&#10;&#10;Description automatically generated with medium confidence">
            <a:extLst>
              <a:ext uri="{FF2B5EF4-FFF2-40B4-BE49-F238E27FC236}">
                <a16:creationId xmlns:a16="http://schemas.microsoft.com/office/drawing/2014/main" id="{D842946B-B385-BEFE-3159-621E22DA0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830" y="590550"/>
            <a:ext cx="983034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12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5A7208A-9DB3-3082-64C9-1098B2BC6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3" y="2054785"/>
            <a:ext cx="10833094" cy="27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033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with black text&#10;&#10;Description automatically generated">
            <a:extLst>
              <a:ext uri="{FF2B5EF4-FFF2-40B4-BE49-F238E27FC236}">
                <a16:creationId xmlns:a16="http://schemas.microsoft.com/office/drawing/2014/main" id="{FE710479-9A06-5E27-90B0-B425050EF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92" y="1634004"/>
            <a:ext cx="11058616" cy="358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90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robot and cubes&#10;&#10;Description automatically generated">
            <a:extLst>
              <a:ext uri="{FF2B5EF4-FFF2-40B4-BE49-F238E27FC236}">
                <a16:creationId xmlns:a16="http://schemas.microsoft.com/office/drawing/2014/main" id="{0206254B-9EEB-A357-CEAE-5EB7AC1D6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998" y="1557991"/>
            <a:ext cx="8972004" cy="37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281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3426400F-8EA6-238F-62C2-48424136C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241300"/>
            <a:ext cx="7772400" cy="631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37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7CD313A1-0BE2-4295-B13C-772F10AA1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785" y="434975"/>
            <a:ext cx="8596429" cy="59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553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511F5963-729E-3DF0-D467-24D4144A6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69" y="492125"/>
            <a:ext cx="9306461" cy="587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7C0F07DB-02AA-403D-E830-7DB71F864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56" y="1764366"/>
            <a:ext cx="10780487" cy="332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614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objec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506292BA-3BC1-9834-A16D-FDB822594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96" y="1143187"/>
            <a:ext cx="9934808" cy="45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643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3E8FCC84-04AF-90CC-8324-BD47027D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627" y="0"/>
            <a:ext cx="6880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900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8C8A10-24E3-DE99-D186-9ED710E38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074" y="0"/>
            <a:ext cx="5481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210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D1EF5D4A-C8D0-0821-AD16-3E796ECC6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33" y="2202142"/>
            <a:ext cx="11198534" cy="24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18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ular with black text&#10;&#10;Description automatically generated">
            <a:extLst>
              <a:ext uri="{FF2B5EF4-FFF2-40B4-BE49-F238E27FC236}">
                <a16:creationId xmlns:a16="http://schemas.microsoft.com/office/drawing/2014/main" id="{1AC249BE-7B5B-A573-3014-09531DDA5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36" y="1270187"/>
            <a:ext cx="10927328" cy="43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1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041B55F7-D0B4-B053-2B79-4DEFA9D38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85" y="393700"/>
            <a:ext cx="884323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50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</Words>
  <Application>Microsoft Macintosh PowerPoint</Application>
  <PresentationFormat>Widescreen</PresentationFormat>
  <Paragraphs>2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2" baseType="lpstr">
      <vt:lpstr>Apple SD Gothic Neo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R Vandermolen</dc:creator>
  <cp:lastModifiedBy>Robert R Vandermolen</cp:lastModifiedBy>
  <cp:revision>1</cp:revision>
  <dcterms:created xsi:type="dcterms:W3CDTF">2024-12-31T17:34:51Z</dcterms:created>
  <dcterms:modified xsi:type="dcterms:W3CDTF">2025-01-02T05:25:29Z</dcterms:modified>
</cp:coreProperties>
</file>