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25A85B-9B63-5A44-84DD-82B2CFE2C80C}" v="25" dt="2024-12-31T22:08:20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1"/>
    <p:restoredTop sz="94654"/>
  </p:normalViewPr>
  <p:slideViewPr>
    <p:cSldViewPr snapToGrid="0">
      <p:cViewPr varScale="1">
        <p:scale>
          <a:sx n="74" d="100"/>
          <a:sy n="74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2B636-4A9F-DD38-89AE-1675E132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3926F-7F8C-A145-5C93-5E243A5F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E345F-8C2D-C013-A457-4CD77378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A91A-D21F-0F12-C1B8-85937FC8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5250E-5319-2C55-35F2-0531BAC5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5C513-FE8A-1406-6582-F6A81E5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FD8A-7B95-3FCD-20EE-2AE01884C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2D85-0064-C68F-29AD-6EA48010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F3C4-BF02-C498-D0CF-546CFF6A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48321-ED43-BD13-191F-59F18DC0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4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0118A3-8C5A-424E-97E5-F9948E4DB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C5246-CD48-4C9C-B606-39E55BE33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23F2-800A-7FA0-6489-FA3D61C34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FEA4-7757-4953-3D5F-C90946636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7D8ED-A1B0-75DC-05BE-E54291CC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00F6-C53B-8BFC-3560-F59733A4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F60D-9322-69BF-08D8-0C6E6E18F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5578B-C267-179F-F7EA-4596D8FD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0E69-6988-D2FB-23F7-E944C553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91E26-8B3D-6ED7-3F70-2D8AB343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DF1C-BF9F-C623-4125-5CE3C689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6B32-9EED-B0CF-5448-015F0D858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0EFD-8E0B-65EA-81B5-DDE97C44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3A6E7-3ECD-F4C4-9050-8C5ADD07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11CE-11BA-E224-14FD-51C23660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127B-03F2-E525-16CD-7EFE5D83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0C1A-0230-D8C1-0776-16C28EB82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529EE-8A7B-70A1-5790-A6AC59BA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A9F42-1FC6-E328-F844-6EFA1495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C715-E188-B3A1-728E-2878660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81607-C732-6FF7-3677-96062722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4F93-67F3-BAA1-E280-00844599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1FDC0-681D-D240-9281-8DE22DE21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4E7AF-20D0-FC8F-135A-43174E9C7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98B51-AF5D-BAB9-CCC9-2BA624B21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C9B95-660B-C26F-7C1F-5971E14A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022D54-05A6-C704-CC4D-3B6A51C3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7EB3E-48DA-9794-536D-16E891E7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8E237-B353-1076-D6CE-4ABE040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358-914A-5962-B725-A31A758A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C2AEA-B64F-48E9-134A-4AAA1760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2082-D979-44D8-1B43-133674F21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ACF11-77DB-AB50-F342-F925723F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185B9-9611-D818-C01E-32E5C66A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54FEB-B7C0-F960-8CDC-E70EC63F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913C5-6407-C26C-2406-11971F08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1C3F-B7E0-9119-D453-350B840D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EFC3-B1BD-2295-B328-390CF7B4D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9036E-76F7-7CBC-23E1-D41EACF8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39156-0097-B396-1274-2EE72E44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488F2-06F1-5353-7A4E-830A36D6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4FB1A-38A2-D5F3-3635-93E34A68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3F700-730A-C041-8B26-2F1A52BC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C49BA-C790-3811-F0C7-21D79C9DE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EF1C5-9EE2-9849-7C6A-3E85281A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8C8C-4EE3-1D9B-DEA4-72E7178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C8321-9712-0964-21B6-DF028B25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2BEC-DEC7-19C3-9C2D-1DDC89CA4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E2ABC-1C67-8EFD-79F6-56E76DD9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7B38-6FAC-1155-8BC7-D09C2F50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30D7-B5DA-2CBC-CCC4-14C25E774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D374-9C31-AB42-8104-9ECC8E4E5839}" type="datetimeFigureOut">
              <a:rPr lang="en-US" smtClean="0"/>
              <a:t>12/31/24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96A5A-58D7-A915-CBC8-F08757A3A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FB1D-10BF-0420-E542-B1A665FA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62BB80-B199-8D47-B549-703DC7768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lant&#10;&#10;Description automatically generated">
            <a:extLst>
              <a:ext uri="{FF2B5EF4-FFF2-40B4-BE49-F238E27FC236}">
                <a16:creationId xmlns:a16="http://schemas.microsoft.com/office/drawing/2014/main" id="{6A5FE772-EC2E-685A-5BB4-F18B54C6B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51" b="26457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207D6D-9C5E-A799-3F72-A0D4108D5DD6}"/>
              </a:ext>
            </a:extLst>
          </p:cNvPr>
          <p:cNvSpPr txBox="1"/>
          <p:nvPr/>
        </p:nvSpPr>
        <p:spPr>
          <a:xfrm>
            <a:off x="833779" y="2582570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Chapter 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1CC52-4698-B037-56B3-99F77F3A1C5A}"/>
              </a:ext>
            </a:extLst>
          </p:cNvPr>
          <p:cNvSpPr txBox="1"/>
          <p:nvPr/>
        </p:nvSpPr>
        <p:spPr>
          <a:xfrm>
            <a:off x="569284" y="3171520"/>
            <a:ext cx="2590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rPr>
              <a:t>Direct Proofs</a:t>
            </a:r>
          </a:p>
        </p:txBody>
      </p:sp>
    </p:spTree>
    <p:extLst>
      <p:ext uri="{BB962C8B-B14F-4D97-AF65-F5344CB8AC3E}">
        <p14:creationId xmlns:p14="http://schemas.microsoft.com/office/powerpoint/2010/main" val="338652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page&#10;&#10;Description automatically generated">
            <a:extLst>
              <a:ext uri="{FF2B5EF4-FFF2-40B4-BE49-F238E27FC236}">
                <a16:creationId xmlns:a16="http://schemas.microsoft.com/office/drawing/2014/main" id="{6D74FE06-D4C7-3FB7-109F-C9E31659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83" y="398193"/>
            <a:ext cx="9101633" cy="60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3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A7F899-A9C9-60C2-3077-FCDB524D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82" y="2100292"/>
            <a:ext cx="10857443" cy="13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1C8BF-CF3D-3F5E-87C7-0F7EF65B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0" y="2772374"/>
            <a:ext cx="10955760" cy="13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4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5B33F4A-4FE6-A219-56B4-9DDF0B02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0" y="2684245"/>
            <a:ext cx="10859579" cy="14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6E95C-BA45-50CE-6F40-DF9942C9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79" y="2792584"/>
            <a:ext cx="11835442" cy="1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ox with black text&#10;&#10;Description automatically generated">
            <a:extLst>
              <a:ext uri="{FF2B5EF4-FFF2-40B4-BE49-F238E27FC236}">
                <a16:creationId xmlns:a16="http://schemas.microsoft.com/office/drawing/2014/main" id="{1168B3D3-A23D-E0B9-A102-2846F485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45" y="833527"/>
            <a:ext cx="10466710" cy="51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02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D0447-260C-8ABF-09C4-1F09C473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7" y="2738887"/>
            <a:ext cx="11731925" cy="13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paper with black text&#10;&#10;Description automatically generated">
            <a:extLst>
              <a:ext uri="{FF2B5EF4-FFF2-40B4-BE49-F238E27FC236}">
                <a16:creationId xmlns:a16="http://schemas.microsoft.com/office/drawing/2014/main" id="{95087909-28BF-F182-3E6E-804BF1521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90" y="1499319"/>
            <a:ext cx="10596020" cy="38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B9501-8B09-27DA-D7AB-4B7137B0B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55" y="2798253"/>
            <a:ext cx="10679489" cy="12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ACE566EC-D8DB-9B61-30D5-8A4C74B9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93" y="819929"/>
            <a:ext cx="10186213" cy="52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979F0001-8C23-E687-B8BB-DC276DDC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74" y="2190510"/>
            <a:ext cx="10721252" cy="24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21D08C-FF05-00A3-0900-858D66CA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09" y="2564501"/>
            <a:ext cx="11138381" cy="17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5E1F227-49CA-1F08-F962-05D1A7511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80" y="421137"/>
            <a:ext cx="10278439" cy="1286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682B-A3A2-63BF-6D7E-51ED9BD8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79" y="2292829"/>
            <a:ext cx="10569691" cy="1286893"/>
          </a:xfrm>
          <a:prstGeom prst="rect">
            <a:avLst/>
          </a:prstGeom>
        </p:spPr>
      </p:pic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2E7FF9E2-D9F6-1CA3-32D4-680385945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779" y="4329381"/>
            <a:ext cx="9818523" cy="1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1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E57F1-AA4B-8026-CA26-974F72500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135" y="461993"/>
            <a:ext cx="9835730" cy="1211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51EB79-6DB6-C9E6-5EB0-E55911F4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35" y="2280777"/>
            <a:ext cx="10087963" cy="114822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8C3D621-EAEF-F343-EBF1-1C0C75D3E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135" y="4036252"/>
            <a:ext cx="10087963" cy="15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5EA933B-D905-A48D-E120-6A134C7F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89" y="924344"/>
            <a:ext cx="10018622" cy="50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D444B57D-7287-B0C9-911B-E71A30A9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43" y="0"/>
            <a:ext cx="714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F5253F21-E752-7D00-7296-EE2C1F95D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386" y="93570"/>
            <a:ext cx="8803228" cy="66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E520E98-5FE6-756A-9F93-F51584A07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2641180"/>
            <a:ext cx="11727541" cy="15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0AA3159-D5AB-C47B-7FA5-51BFE14B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68" y="1669990"/>
            <a:ext cx="9870464" cy="35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4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object with black text&#10;&#10;Description automatically generated">
            <a:extLst>
              <a:ext uri="{FF2B5EF4-FFF2-40B4-BE49-F238E27FC236}">
                <a16:creationId xmlns:a16="http://schemas.microsoft.com/office/drawing/2014/main" id="{AA8987F5-F335-F3EE-8327-D757378F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6" y="1521544"/>
            <a:ext cx="10794268" cy="38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E33AEAC-5A69-799A-F278-86AAAA09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56" y="1563118"/>
            <a:ext cx="9100687" cy="37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97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</Words>
  <Application>Microsoft Macintosh PowerPoint</Application>
  <PresentationFormat>Widescreen</PresentationFormat>
  <Paragraphs>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Apple SD Gothic Neo</vt:lpstr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R Vandermolen</dc:creator>
  <cp:lastModifiedBy>Robert R Vandermolen</cp:lastModifiedBy>
  <cp:revision>1</cp:revision>
  <dcterms:created xsi:type="dcterms:W3CDTF">2024-12-31T17:34:51Z</dcterms:created>
  <dcterms:modified xsi:type="dcterms:W3CDTF">2024-12-31T22:08:44Z</dcterms:modified>
</cp:coreProperties>
</file>