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062524-5B34-AD4D-A182-DAFF0CE3F8B4}" v="18" dt="2024-12-31T19:12:14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3"/>
    <p:restoredTop sz="94654"/>
  </p:normalViewPr>
  <p:slideViewPr>
    <p:cSldViewPr snapToGrid="0">
      <p:cViewPr varScale="1">
        <p:scale>
          <a:sx n="83" d="100"/>
          <a:sy n="83" d="100"/>
        </p:scale>
        <p:origin x="22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2B636-4A9F-DD38-89AE-1675E1328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3926F-7F8C-A145-5C93-5E243A5F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E345F-8C2D-C013-A457-4CD77378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9A91A-D21F-0F12-C1B8-85937FC8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5250E-5319-2C55-35F2-0531BAC5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9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C513-FE8A-1406-6582-F6A81E51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AFD8A-7B95-3FCD-20EE-2AE01884C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52D85-0064-C68F-29AD-6EA48010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3F3C4-BF02-C498-D0CF-546CFF6A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48321-ED43-BD13-191F-59F18DC0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4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0118A3-8C5A-424E-97E5-F9948E4DB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C5246-CD48-4C9C-B606-39E55BE33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D23F2-800A-7FA0-6489-FA3D61C3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7FEA4-7757-4953-3D5F-C9094663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7D8ED-A1B0-75DC-05BE-E54291CC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00F6-C53B-8BFC-3560-F59733A4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7F60D-9322-69BF-08D8-0C6E6E18F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5578B-C267-179F-F7EA-4596D8FD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0E69-6988-D2FB-23F7-E944C553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91E26-8B3D-6ED7-3F70-2D8AB343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9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DF1C-BF9F-C623-4125-5CE3C689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56B32-9EED-B0CF-5448-015F0D858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0EFD-8E0B-65EA-81B5-DDE97C44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3A6E7-3ECD-F4C4-9050-8C5ADD07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E11CE-11BA-E224-14FD-51C23660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127B-03F2-E525-16CD-7EFE5D83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00C1A-0230-D8C1-0776-16C28EB82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529EE-8A7B-70A1-5790-A6AC59BA2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A9F42-1FC6-E328-F844-6EFA1495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5C715-E188-B3A1-728E-28786608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81607-C732-6FF7-3677-96062722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3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4F93-67F3-BAA1-E280-00844599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1FDC0-681D-D240-9281-8DE22DE21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4E7AF-20D0-FC8F-135A-43174E9C7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98B51-AF5D-BAB9-CCC9-2BA624B21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C9B95-660B-C26F-7C1F-5971E14A0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22D54-05A6-C704-CC4D-3B6A51C3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17EB3E-48DA-9794-536D-16E891E7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8E237-B353-1076-D6CE-4ABE0406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B358-914A-5962-B725-A31A758A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C2AEA-B64F-48E9-134A-4AAA1760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12082-D979-44D8-1B43-133674F2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ACF11-77DB-AB50-F342-F925723F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185B9-9611-D818-C01E-32E5C66A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54FEB-B7C0-F960-8CDC-E70EC63F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913C5-6407-C26C-2406-11971F08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8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1C3F-B7E0-9119-D453-350B840D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EFC3-B1BD-2295-B328-390CF7B4D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9036E-76F7-7CBC-23E1-D41EACF8F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39156-0097-B396-1274-2EE72E44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488F2-06F1-5353-7A4E-830A36D6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4FB1A-38A2-D5F3-3635-93E34A68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9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F700-730A-C041-8B26-2F1A52BC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0C49BA-C790-3811-F0C7-21D79C9DE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EF1C5-9EE2-9849-7C6A-3E85281A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F8C8C-4EE3-1D9B-DEA4-72E7178D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C8321-9712-0964-21B6-DF028B25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02BEC-DEC7-19C3-9C2D-1DDC89CA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E2ABC-1C67-8EFD-79F6-56E76DD9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87B38-6FAC-1155-8BC7-D09C2F502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930D7-B5DA-2CBC-CCC4-14C25E774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96A5A-58D7-A915-CBC8-F08757A3A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FB1D-10BF-0420-E542-B1A665FAA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6A5FE772-EC2E-685A-5BB4-F18B54C6B2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51" b="26457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207D6D-9C5E-A799-3F72-A0D4108D5DD6}"/>
              </a:ext>
            </a:extLst>
          </p:cNvPr>
          <p:cNvSpPr txBox="1"/>
          <p:nvPr/>
        </p:nvSpPr>
        <p:spPr>
          <a:xfrm>
            <a:off x="833779" y="2582570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Chapter 2: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1CC52-4698-B037-56B3-99F77F3A1C5A}"/>
              </a:ext>
            </a:extLst>
          </p:cNvPr>
          <p:cNvSpPr txBox="1"/>
          <p:nvPr/>
        </p:nvSpPr>
        <p:spPr>
          <a:xfrm>
            <a:off x="569284" y="3171520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How to Argue</a:t>
            </a:r>
          </a:p>
        </p:txBody>
      </p:sp>
    </p:spTree>
    <p:extLst>
      <p:ext uri="{BB962C8B-B14F-4D97-AF65-F5344CB8AC3E}">
        <p14:creationId xmlns:p14="http://schemas.microsoft.com/office/powerpoint/2010/main" val="338652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hite background with black text&#10;&#10;Description automatically generated">
            <a:extLst>
              <a:ext uri="{FF2B5EF4-FFF2-40B4-BE49-F238E27FC236}">
                <a16:creationId xmlns:a16="http://schemas.microsoft.com/office/drawing/2014/main" id="{098C013F-0085-1239-5FF8-8032DDE8E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89" y="421737"/>
            <a:ext cx="7906736" cy="60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1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86B1A115-6836-CC0A-8A5C-5C9151F27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48" y="927853"/>
            <a:ext cx="9923904" cy="500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9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4623E78-0367-9D76-59AA-BCE63CB22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46" y="2556521"/>
            <a:ext cx="9980507" cy="174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4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black text&#10;&#10;Description automatically generated">
            <a:extLst>
              <a:ext uri="{FF2B5EF4-FFF2-40B4-BE49-F238E27FC236}">
                <a16:creationId xmlns:a16="http://schemas.microsoft.com/office/drawing/2014/main" id="{5A200C5A-0BCF-E2F8-8882-1A716B7A6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68" y="2001057"/>
            <a:ext cx="9906863" cy="28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98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s and symbols&#10;&#10;Description automatically generated with medium confidence">
            <a:extLst>
              <a:ext uri="{FF2B5EF4-FFF2-40B4-BE49-F238E27FC236}">
                <a16:creationId xmlns:a16="http://schemas.microsoft.com/office/drawing/2014/main" id="{8739B33A-3D59-5BB5-1392-E010AE945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38" y="2261676"/>
            <a:ext cx="9401123" cy="23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76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AE6FC08-C5A4-2ACB-2E4D-880DCBC52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15" y="2251398"/>
            <a:ext cx="11568769" cy="235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6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black text&#10;&#10;Description automatically generated">
            <a:extLst>
              <a:ext uri="{FF2B5EF4-FFF2-40B4-BE49-F238E27FC236}">
                <a16:creationId xmlns:a16="http://schemas.microsoft.com/office/drawing/2014/main" id="{2CF7FB8F-219B-E8DA-0616-38FA7EACC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93" y="1777731"/>
            <a:ext cx="11383613" cy="330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09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5511BA1-F4F0-0096-1E22-5EFB6F5E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06" y="1886972"/>
            <a:ext cx="11277788" cy="30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43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of mathematical equations&#10;&#10;Description automatically generated">
            <a:extLst>
              <a:ext uri="{FF2B5EF4-FFF2-40B4-BE49-F238E27FC236}">
                <a16:creationId xmlns:a16="http://schemas.microsoft.com/office/drawing/2014/main" id="{8D3A74E8-B2B3-03C9-7DE1-5870F30B5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54" y="442616"/>
            <a:ext cx="8696892" cy="59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6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ox with black text&#10;&#10;Description automatically generated">
            <a:extLst>
              <a:ext uri="{FF2B5EF4-FFF2-40B4-BE49-F238E27FC236}">
                <a16:creationId xmlns:a16="http://schemas.microsoft.com/office/drawing/2014/main" id="{006682FE-F997-C6C0-49E6-993C4024B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35" y="1290503"/>
            <a:ext cx="10970730" cy="42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8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44618247-692A-96D4-56C7-ACA9147CA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61" y="2376783"/>
            <a:ext cx="10124477" cy="21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2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black text&#10;&#10;Description automatically generated">
            <a:extLst>
              <a:ext uri="{FF2B5EF4-FFF2-40B4-BE49-F238E27FC236}">
                <a16:creationId xmlns:a16="http://schemas.microsoft.com/office/drawing/2014/main" id="{71883057-9039-D3DE-2C34-45289036E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56" y="1330486"/>
            <a:ext cx="11035287" cy="419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7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r of rectangular blue rectangular boxes with black text&#10;&#10;Description automatically generated">
            <a:extLst>
              <a:ext uri="{FF2B5EF4-FFF2-40B4-BE49-F238E27FC236}">
                <a16:creationId xmlns:a16="http://schemas.microsoft.com/office/drawing/2014/main" id="{1FD02A8A-01B7-27E8-E17B-37D08DB9F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25" y="574675"/>
            <a:ext cx="9827149" cy="57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3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F44E15EC-7CB0-109F-7C2B-470166DDE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669" y="215900"/>
            <a:ext cx="8318661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3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box with black text&#10;&#10;Description automatically generated">
            <a:extLst>
              <a:ext uri="{FF2B5EF4-FFF2-40B4-BE49-F238E27FC236}">
                <a16:creationId xmlns:a16="http://schemas.microsoft.com/office/drawing/2014/main" id="{D8319DB0-B898-9221-26C3-506972851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53" y="1004537"/>
            <a:ext cx="11457694" cy="48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4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sign with black text&#10;&#10;Description automatically generated">
            <a:extLst>
              <a:ext uri="{FF2B5EF4-FFF2-40B4-BE49-F238E27FC236}">
                <a16:creationId xmlns:a16="http://schemas.microsoft.com/office/drawing/2014/main" id="{0CC6A117-5294-2665-ECA1-E1E8D2DB6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98" y="1302557"/>
            <a:ext cx="10270804" cy="42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8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hite sheet&#10;&#10;Description automatically generated">
            <a:extLst>
              <a:ext uri="{FF2B5EF4-FFF2-40B4-BE49-F238E27FC236}">
                <a16:creationId xmlns:a16="http://schemas.microsoft.com/office/drawing/2014/main" id="{3175D388-BC6F-24C6-E636-594979D3C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602" y="0"/>
            <a:ext cx="5124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1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heet with black text&#10;&#10;Description automatically generated">
            <a:extLst>
              <a:ext uri="{FF2B5EF4-FFF2-40B4-BE49-F238E27FC236}">
                <a16:creationId xmlns:a16="http://schemas.microsoft.com/office/drawing/2014/main" id="{49FAAAE2-C37F-ECF1-EB71-AAAE07E01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99" y="1771650"/>
            <a:ext cx="10734871" cy="328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</Words>
  <Application>Microsoft Macintosh PowerPoint</Application>
  <PresentationFormat>Widescreen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Apple SD Gothic Neo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R Vandermolen</dc:creator>
  <cp:lastModifiedBy>Robert R Vandermolen</cp:lastModifiedBy>
  <cp:revision>1</cp:revision>
  <dcterms:created xsi:type="dcterms:W3CDTF">2024-12-31T17:34:51Z</dcterms:created>
  <dcterms:modified xsi:type="dcterms:W3CDTF">2024-12-31T19:12:22Z</dcterms:modified>
</cp:coreProperties>
</file>